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6A10E3-DE30-4BDC-BFC3-63D0BAF32455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A61437-419F-4C2E-A11A-9F47F117F07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aptop3oDimKarp\Desktop\&#916;%20&#964;&#940;&#958;&#951;\&#913;&#957;%20&#927;&#955;&#945;%20&#932;&#945;%20&#928;&#945;&#953;&#948;&#953;&#945;%20&#932;&#951;&#962;%20&#915;&#951;&#962;.mp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17"/>
          <a:stretch/>
        </p:blipFill>
        <p:spPr bwMode="auto">
          <a:xfrm>
            <a:off x="1331640" y="260649"/>
            <a:ext cx="6601736" cy="6336704"/>
          </a:xfrm>
          <a:prstGeom prst="rect">
            <a:avLst/>
          </a:prstGeom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Αν Ολα Τα Παιδια Της Γη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72400" y="56612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72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Επιχειρηματικό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Θεοδώρα</dc:creator>
  <cp:lastModifiedBy>Laptop3oDimKarp</cp:lastModifiedBy>
  <cp:revision>6</cp:revision>
  <dcterms:created xsi:type="dcterms:W3CDTF">2016-03-29T21:53:31Z</dcterms:created>
  <dcterms:modified xsi:type="dcterms:W3CDTF">2016-03-31T16:37:11Z</dcterms:modified>
</cp:coreProperties>
</file>